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6" r:id="rId9"/>
    <p:sldId id="267" r:id="rId10"/>
    <p:sldId id="268" r:id="rId11"/>
    <p:sldId id="260" r:id="rId12"/>
    <p:sldId id="269" r:id="rId13"/>
    <p:sldId id="270" r:id="rId14"/>
    <p:sldId id="261" r:id="rId15"/>
    <p:sldId id="271" r:id="rId16"/>
    <p:sldId id="272" r:id="rId17"/>
    <p:sldId id="262" r:id="rId18"/>
    <p:sldId id="27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39C5AD-0F5A-4A41-B31B-6804C69EE6A1}" type="datetimeFigureOut">
              <a:rPr lang="zh-CN" altLang="en-US" smtClean="0"/>
              <a:t>2010/4/29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FD549F-4E53-43DB-BB3E-3DDEA0FBB3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ea typeface="汉鼎繁淡古" pitchFamily="49" charset="-122"/>
              </a:rPr>
              <a:t>        中国食补网</a:t>
            </a:r>
            <a:endParaRPr lang="zh-CN" altLang="en-US" dirty="0">
              <a:ea typeface="汉鼎繁淡古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5143512"/>
            <a:ext cx="8458200" cy="91440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经典隶书简" pitchFamily="49" charset="-122"/>
                <a:ea typeface="经典隶书简" pitchFamily="49" charset="-122"/>
                <a:cs typeface="经典隶书简" pitchFamily="49" charset="-122"/>
              </a:rPr>
              <a:t>网站建设方案书</a:t>
            </a:r>
            <a:endParaRPr lang="en-US" altLang="zh-CN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经典隶书简" pitchFamily="49" charset="-122"/>
              <a:ea typeface="经典隶书简" pitchFamily="49" charset="-122"/>
              <a:cs typeface="经典隶书简" pitchFamily="49" charset="-122"/>
            </a:endParaRPr>
          </a:p>
          <a:p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经典隶书简" pitchFamily="49" charset="-122"/>
              <a:ea typeface="经典隶书简" pitchFamily="49" charset="-122"/>
              <a:cs typeface="经典隶书简" pitchFamily="49" charset="-122"/>
            </a:endParaRPr>
          </a:p>
          <a:p>
            <a:pPr algn="r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           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BY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：王建琦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 </a:t>
            </a: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 </a:t>
            </a:r>
          </a:p>
          <a:p>
            <a:pPr algn="r"/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方正黑体简体" pitchFamily="2" charset="-122"/>
                <a:ea typeface="方正黑体简体" pitchFamily="2" charset="-122"/>
                <a:cs typeface="经典隶书简" pitchFamily="49" charset="-122"/>
              </a:rPr>
              <a:t>2010.04.28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方正黑体简体" pitchFamily="2" charset="-122"/>
              <a:ea typeface="方正黑体简体" pitchFamily="2" charset="-122"/>
              <a:cs typeface="经典隶书简" pitchFamily="49" charset="-122"/>
            </a:endParaRPr>
          </a:p>
        </p:txBody>
      </p:sp>
      <p:pic>
        <p:nvPicPr>
          <p:cNvPr id="5" name="图片 4" descr="top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357430"/>
            <a:ext cx="805069" cy="10287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网站内容填充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          </a:t>
            </a:r>
            <a:r>
              <a:rPr lang="zh-CN" altLang="en-US" sz="2200" dirty="0" smtClean="0"/>
              <a:t>网站制作完毕了，网站测试也完毕了，那么我们马上就可以进行推广了吗？答案当然是“不！”网站制作刚刚完成，没有内容，没有人会看，就连蜘蛛机器人也不会光顾（搜索引擎爬虫）。所以测试的下一步就是对网站进行数据库填充。用自己原创的文章，或者从网上和书上摘录的文章把数据库填充一下，至少要让浏览者感觉你的网站不是今天才刚刚上线才行。同时，数据库填充的内容越多，在搜索引擎上被收录的页面也就越多，对下一步的推广也是大有好处的。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三、网站推广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免费推广模式</a:t>
            </a:r>
            <a:endParaRPr lang="en-US" altLang="zh-CN" dirty="0" smtClean="0"/>
          </a:p>
          <a:p>
            <a:r>
              <a:rPr lang="zh-CN" altLang="en-US" dirty="0"/>
              <a:t>付</a:t>
            </a:r>
            <a:r>
              <a:rPr lang="zh-CN" altLang="en-US" dirty="0" smtClean="0"/>
              <a:t>费推广模式</a:t>
            </a:r>
            <a:endParaRPr lang="zh-CN" alt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免费推广模式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友情链接：和其他网站做友情链接，最好找比自己</a:t>
            </a:r>
            <a:r>
              <a:rPr lang="en-US" altLang="zh-CN" sz="2000" dirty="0" smtClean="0"/>
              <a:t>PR</a:t>
            </a:r>
            <a:r>
              <a:rPr lang="zh-CN" altLang="en-US" sz="2000" dirty="0" smtClean="0"/>
              <a:t>值高的网站来做。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登陆免费搜索引擎：让搜索引擎都收录网站，这样网站就可以在互联网上被其他企业或者个人所查找到了。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论坛广告：到各个论坛去发广告宣传。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群发推广：用</a:t>
            </a:r>
            <a:r>
              <a:rPr lang="en-US" altLang="zh-CN" sz="2000" dirty="0" smtClean="0"/>
              <a:t>QQ</a:t>
            </a:r>
            <a:r>
              <a:rPr lang="zh-CN" altLang="en-US" sz="2000" dirty="0" smtClean="0"/>
              <a:t>群发软件，或者邮件群发软件来进行推广。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病毒式推广：这个推广方法通常在推广前要下大功夫，制作出一些比较吸引人的东西来进行网络化传播。如图片、程序代码、常用软件等等。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加入导航网站：加入导航网站对推广有好处，不过有一些比较有名的导航网站登陆需要花费。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博</a:t>
            </a:r>
            <a:r>
              <a:rPr lang="zh-CN" altLang="en-US" sz="2000" dirty="0" smtClean="0"/>
              <a:t>客营销：利用编辑写手以第三者的身份在第二网站发表文章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sz="2000" dirty="0" smtClean="0"/>
              <a:t>       </a:t>
            </a:r>
            <a:r>
              <a:rPr lang="zh-CN" altLang="en-US" sz="2000" b="1" dirty="0" smtClean="0"/>
              <a:t>既然是免费，食补网自然除病毒是推广外的方式都要用到。</a:t>
            </a:r>
            <a:endParaRPr lang="zh-CN" altLang="en-US" sz="2000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付费推广模式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搜索引擎关键词：在比较著名的搜索引擎做关键词推广。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活动宣传：通过网站内部线上线下活动收买人心。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网络广告：做网络广告，在流量比较大的网站上做广告宣传。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传统宣传方式：虽然互联网发展越来越快，但是传统的宣传方式现在还是占主导地位，所以建立做电视广告，广播，宣传册等宣传，对网站的推广效果很明显。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制造事件推广：越来越多的人都发现，互联网时代最快最有效的其实是炒作，有意制造和自己网站相关联的事件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特别是爆发性事件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，对网站的宣传传播速度非常的快。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食补网准备分两轮进行推广，达到效果后再做推广策划：</a:t>
            </a:r>
            <a:r>
              <a:rPr lang="en-US" altLang="zh-CN" sz="2000" dirty="0" smtClean="0"/>
              <a:t>1.</a:t>
            </a:r>
            <a:r>
              <a:rPr lang="zh-CN" altLang="en-US" sz="2000" dirty="0" smtClean="0"/>
              <a:t>百度、</a:t>
            </a:r>
            <a:r>
              <a:rPr lang="en-US" altLang="zh-CN" sz="2000" dirty="0" smtClean="0"/>
              <a:t>Google</a:t>
            </a:r>
            <a:r>
              <a:rPr lang="zh-CN" altLang="en-US" sz="2000" dirty="0" smtClean="0"/>
              <a:t>搜索引擎上做关键词排名，同时进行传统的宣传方式，印制宣传册（宣传册在任何时期都随时可以派发或以赠送方式送出）；</a:t>
            </a:r>
            <a:r>
              <a:rPr lang="en-US" altLang="zh-CN" sz="2000" dirty="0" smtClean="0"/>
              <a:t>2.</a:t>
            </a:r>
            <a:r>
              <a:rPr lang="zh-CN" altLang="en-US" sz="2000" dirty="0" smtClean="0"/>
              <a:t>进行网络广告推广，在医疗（器材）、健康、等相关流量网站进行付费推广，这种效果是显而易见的，这个时候流量应该就差不多了，则可以进行线上线下活动策划组织（重要）。做到以上两步后，可以考虑制造事件推广，虽然这个武器是必杀技，但面对越来越聪明的网民人群，还是有相当难度的！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四、网站运营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网站盈利方式</a:t>
            </a:r>
            <a:endParaRPr lang="en-US" altLang="zh-CN" dirty="0" smtClean="0"/>
          </a:p>
          <a:p>
            <a:r>
              <a:rPr lang="zh-CN" altLang="en-US" dirty="0" smtClean="0"/>
              <a:t>网站的管理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网站盈利方式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       </a:t>
            </a:r>
            <a:r>
              <a:rPr lang="zh-CN" altLang="en-US" sz="2000" dirty="0" smtClean="0"/>
              <a:t>食补网是一个食物相关行业，它的盈利方式可谓无处不有，就目前能想到的做大概阐述：网站发展壮大后在版面放置广告；各地土特产销售；提供在线私人营养顾问；会员等级制度；交易佣金；网站衍生项目收费；</a:t>
            </a:r>
            <a:endParaRPr lang="zh-CN" altLang="en-US" sz="2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网站管理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altLang="zh-CN" dirty="0" smtClean="0"/>
              <a:t>   </a:t>
            </a:r>
            <a:r>
              <a:rPr lang="en-US" altLang="zh-CN" sz="2200" dirty="0" smtClean="0"/>
              <a:t>1 </a:t>
            </a:r>
            <a:r>
              <a:rPr lang="zh-CN" altLang="en-US" sz="2200" dirty="0" smtClean="0"/>
              <a:t>需要对网站的发展过程进行研究和方向性决策。</a:t>
            </a:r>
          </a:p>
          <a:p>
            <a:pPr>
              <a:lnSpc>
                <a:spcPct val="160000"/>
              </a:lnSpc>
              <a:buNone/>
            </a:pPr>
            <a:r>
              <a:rPr lang="zh-CN" altLang="en-US" sz="2200" dirty="0" smtClean="0"/>
              <a:t>    </a:t>
            </a:r>
            <a:r>
              <a:rPr lang="en-US" altLang="zh-CN" sz="2200" dirty="0" smtClean="0"/>
              <a:t>2 </a:t>
            </a:r>
            <a:r>
              <a:rPr lang="zh-CN" altLang="en-US" sz="2200" dirty="0" smtClean="0"/>
              <a:t>需要对网站吸收和支付费用进行整理调整。</a:t>
            </a:r>
          </a:p>
          <a:p>
            <a:pPr>
              <a:lnSpc>
                <a:spcPct val="160000"/>
              </a:lnSpc>
              <a:buNone/>
            </a:pPr>
            <a:r>
              <a:rPr lang="zh-CN" altLang="en-US" sz="2200" dirty="0" smtClean="0"/>
              <a:t>    </a:t>
            </a:r>
            <a:r>
              <a:rPr lang="en-US" altLang="zh-CN" sz="2200" dirty="0" smtClean="0"/>
              <a:t>3 </a:t>
            </a:r>
            <a:r>
              <a:rPr lang="zh-CN" altLang="en-US" sz="2200" dirty="0" smtClean="0"/>
              <a:t>需要对网站内容和版式进行维护和更新。</a:t>
            </a:r>
          </a:p>
          <a:p>
            <a:pPr>
              <a:lnSpc>
                <a:spcPct val="160000"/>
              </a:lnSpc>
              <a:buNone/>
            </a:pPr>
            <a:r>
              <a:rPr lang="zh-CN" altLang="en-US" sz="2200" dirty="0" smtClean="0"/>
              <a:t>    </a:t>
            </a:r>
            <a:r>
              <a:rPr lang="en-US" altLang="zh-CN" sz="2200" dirty="0" smtClean="0"/>
              <a:t>4 </a:t>
            </a:r>
            <a:r>
              <a:rPr lang="zh-CN" altLang="en-US" sz="2200" dirty="0" smtClean="0"/>
              <a:t>需要对网站进行更进一步宣传推广。</a:t>
            </a:r>
          </a:p>
          <a:p>
            <a:pPr>
              <a:lnSpc>
                <a:spcPct val="160000"/>
              </a:lnSpc>
              <a:buNone/>
            </a:pPr>
            <a:r>
              <a:rPr lang="zh-CN" altLang="en-US" sz="2200" dirty="0" smtClean="0"/>
              <a:t>    </a:t>
            </a:r>
            <a:r>
              <a:rPr lang="zh-CN" altLang="en-US" sz="2200" b="1" dirty="0" smtClean="0"/>
              <a:t>此项是针对网站发展以及就绪后所做，具体将在后面仔细分析。</a:t>
            </a:r>
            <a:endParaRPr lang="zh-CN" altLang="en-US" sz="2200" b="1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五、网站的投资与风险分析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/>
              <a:t>网站的投资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&gt;</a:t>
            </a:r>
            <a:r>
              <a:rPr lang="zh-CN" altLang="en-US" sz="2000" dirty="0" smtClean="0"/>
              <a:t>固定资产：服务器机柜购买、硬件防火墙、托管费用、包括域名。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&gt;</a:t>
            </a:r>
            <a:r>
              <a:rPr lang="zh-CN" altLang="en-US" sz="2000" dirty="0" smtClean="0"/>
              <a:t>运营费用：网站日常开销、宣传推广费用、人员工资、水电场地等。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&gt;</a:t>
            </a:r>
            <a:r>
              <a:rPr lang="zh-CN" altLang="en-US" sz="2000" dirty="0" smtClean="0"/>
              <a:t>流动资金：网站最重要的就是稳定运营，有备无患。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zh-CN" altLang="en-US" sz="2000" dirty="0" smtClean="0"/>
              <a:t>投资风险分析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zh-CN" altLang="en-US" sz="2000" dirty="0" smtClean="0"/>
              <a:t>      这个属于网站建设的一部分，但因为太过专业，方案书不做深入分析。</a:t>
            </a:r>
            <a:endParaRPr lang="zh-CN" alt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dirty="0" smtClean="0"/>
              <a:t>附：网站资金投资大体费用（初期）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 smtClean="0"/>
              <a:t>硬件设备：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</a:t>
            </a:r>
            <a:r>
              <a:rPr lang="zh-CN" altLang="en-US" sz="2000" dirty="0" smtClean="0"/>
              <a:t>服务器购买（</a:t>
            </a:r>
            <a:r>
              <a:rPr lang="en-US" altLang="zh-CN" sz="2000" dirty="0" smtClean="0"/>
              <a:t>15000</a:t>
            </a:r>
            <a:r>
              <a:rPr lang="zh-CN" altLang="en-US" sz="2000" dirty="0" smtClean="0"/>
              <a:t>）；机房托管（</a:t>
            </a:r>
            <a:r>
              <a:rPr lang="en-US" altLang="zh-CN" sz="2000" dirty="0" smtClean="0"/>
              <a:t>8000</a:t>
            </a:r>
            <a:r>
              <a:rPr lang="zh-CN" altLang="en-US" sz="2000" dirty="0" smtClean="0"/>
              <a:t>）；邮件服务器（</a:t>
            </a:r>
            <a:r>
              <a:rPr lang="en-US" altLang="zh-CN" sz="2000" dirty="0" smtClean="0"/>
              <a:t>6000</a:t>
            </a:r>
            <a:r>
              <a:rPr lang="zh-CN" altLang="en-US" sz="2000" dirty="0" smtClean="0"/>
              <a:t>）；机房托管（</a:t>
            </a:r>
            <a:r>
              <a:rPr lang="en-US" altLang="zh-CN" sz="2000" dirty="0" smtClean="0"/>
              <a:t>4000</a:t>
            </a:r>
            <a:r>
              <a:rPr lang="zh-CN" altLang="en-US" sz="2000" dirty="0" smtClean="0"/>
              <a:t>）；</a:t>
            </a:r>
            <a:endParaRPr lang="en-US" altLang="zh-CN" sz="2000" dirty="0" smtClean="0"/>
          </a:p>
          <a:p>
            <a:r>
              <a:rPr lang="zh-CN" altLang="en-US" sz="2000" dirty="0" smtClean="0"/>
              <a:t>人员工资：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      两名美工（</a:t>
            </a:r>
            <a:r>
              <a:rPr lang="en-US" altLang="zh-CN" sz="2000" dirty="0" smtClean="0"/>
              <a:t>4000</a:t>
            </a:r>
            <a:r>
              <a:rPr lang="zh-CN" altLang="en-US" sz="2000" dirty="0" smtClean="0"/>
              <a:t>元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人</a:t>
            </a:r>
            <a:r>
              <a:rPr lang="en-US" altLang="zh-CN" sz="2000" dirty="0" smtClean="0"/>
              <a:t>/</a:t>
            </a:r>
            <a:r>
              <a:rPr lang="zh-CN" altLang="en-US" sz="2000" dirty="0"/>
              <a:t>月</a:t>
            </a:r>
            <a:r>
              <a:rPr lang="zh-CN" altLang="en-US" sz="2000" dirty="0" smtClean="0"/>
              <a:t>）；两名程序员（</a:t>
            </a:r>
            <a:r>
              <a:rPr lang="en-US" altLang="zh-CN" sz="2000" dirty="0" smtClean="0"/>
              <a:t>6000</a:t>
            </a:r>
            <a:r>
              <a:rPr lang="zh-CN" altLang="en-US" sz="2000" dirty="0" smtClean="0"/>
              <a:t>元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人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月）；策划（</a:t>
            </a:r>
            <a:r>
              <a:rPr lang="en-US" altLang="zh-CN" sz="2000" dirty="0" smtClean="0"/>
              <a:t>6000</a:t>
            </a:r>
            <a:r>
              <a:rPr lang="zh-CN" altLang="en-US" sz="2000" dirty="0" smtClean="0"/>
              <a:t>元</a:t>
            </a:r>
            <a:r>
              <a:rPr lang="en-US" altLang="zh-CN" sz="2000" dirty="0" smtClean="0"/>
              <a:t>/</a:t>
            </a:r>
            <a:r>
              <a:rPr lang="zh-CN" altLang="en-US" sz="2000" dirty="0"/>
              <a:t>月</a:t>
            </a:r>
            <a:r>
              <a:rPr lang="zh-CN" altLang="en-US" sz="2000" dirty="0" smtClean="0"/>
              <a:t>）编辑（</a:t>
            </a:r>
            <a:r>
              <a:rPr lang="en-US" altLang="zh-CN" sz="2000" dirty="0" smtClean="0"/>
              <a:t>2000-4000</a:t>
            </a:r>
            <a:r>
              <a:rPr lang="zh-CN" altLang="en-US" sz="2000" dirty="0" smtClean="0"/>
              <a:t>元</a:t>
            </a:r>
            <a:r>
              <a:rPr lang="en-US" altLang="zh-CN" sz="2000" dirty="0" smtClean="0"/>
              <a:t>/</a:t>
            </a:r>
            <a:r>
              <a:rPr lang="zh-CN" altLang="en-US" sz="2000" dirty="0"/>
              <a:t>月</a:t>
            </a:r>
            <a:r>
              <a:rPr lang="zh-CN" altLang="en-US" sz="2000" dirty="0" smtClean="0"/>
              <a:t>）市场人员另算。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/>
          </a:p>
          <a:p>
            <a:pPr>
              <a:buNone/>
            </a:pPr>
            <a:r>
              <a:rPr lang="zh-CN" altLang="en-US" sz="2000" b="1" dirty="0" smtClean="0"/>
              <a:t>      </a:t>
            </a:r>
            <a:endParaRPr lang="en-US" altLang="zh-CN" sz="2000" b="1" dirty="0" smtClean="0"/>
          </a:p>
          <a:p>
            <a:pPr>
              <a:buNone/>
            </a:pPr>
            <a:endParaRPr lang="en-US" altLang="zh-CN" sz="2000" b="1" dirty="0"/>
          </a:p>
          <a:p>
            <a:pPr>
              <a:buNone/>
            </a:pPr>
            <a:r>
              <a:rPr lang="en-US" altLang="zh-CN" sz="2000" b="1"/>
              <a:t> </a:t>
            </a:r>
            <a:r>
              <a:rPr lang="en-US" altLang="zh-CN" sz="2000" b="1" smtClean="0"/>
              <a:t>    </a:t>
            </a:r>
            <a:r>
              <a:rPr lang="zh-CN" altLang="en-US" sz="2000" b="1" smtClean="0"/>
              <a:t>此</a:t>
            </a:r>
            <a:r>
              <a:rPr lang="zh-CN" altLang="en-US" sz="2000" b="1" dirty="0" smtClean="0"/>
              <a:t>方案书针对建站初期预案，详细开发过程需制作关于网站类项目建设书</a:t>
            </a:r>
            <a:endParaRPr lang="en-US" altLang="zh-CN" sz="2000" b="1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dirty="0" smtClean="0"/>
              <a:t>一、网站建设市场分析及网站定位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二、网站内容建设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三、网站推广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四、网站运营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五、网站投资与风险分析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一、网站建设市场分析及网站定位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市场分析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网站定位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网站服务对象分析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市场分析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142984"/>
            <a:ext cx="857256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zh-CN" altLang="en-US" dirty="0" smtClean="0"/>
              <a:t>              民以食为天，随着科技的发展，时代的进步，人们越来越注重食物对身体的营养与损害，大家都知道蒸食要比炒食有营养，长吃油炸食物对身体有害。从中药角度讲很多蔬菜、生活食物便有着去百病的效果，科学饮食不但可以帮助健康，还可以治疗调节很多杂病，食补网的存在，便是要中国人在食物上吃出健康，吃出科学，强壮中国人！而市场上现在没有一个完整、专业、系统的一个食物与健康的网站。（</a:t>
            </a:r>
            <a:r>
              <a:rPr lang="en-US" altLang="zh-CN" dirty="0" smtClean="0"/>
              <a:t>39</a:t>
            </a:r>
            <a:r>
              <a:rPr lang="zh-CN" altLang="en-US" dirty="0" smtClean="0"/>
              <a:t>健康网虽然是健康网站，但不是专业的饮食网站！）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网站定位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142984"/>
            <a:ext cx="857256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000" dirty="0" smtClean="0"/>
              <a:t>              网站目标包括短期目标和长期目标。有目标的网站才能在网站建设和运营过程中了解网站的发展情况，根据具体情况制定具体措施。目标可以用多种形式来划分，比如说一个月后排多少名；半年后排多少名；一年后排多少名等等。也可以用赢利的形式来划分：一个月赢利将达到多少；半年后赢利多少；一年后赢利多少等等。同样的还可以用会员数、信息数量、网站流量、</a:t>
            </a:r>
            <a:r>
              <a:rPr lang="en-US" altLang="zh-CN" sz="2000" dirty="0" err="1" smtClean="0"/>
              <a:t>pv</a:t>
            </a:r>
            <a:r>
              <a:rPr lang="zh-CN" altLang="en-US" sz="2000" dirty="0" smtClean="0"/>
              <a:t>值等等来划分，但要注意的是，一定要根据实际情况和有效的参考资料来制定目标，不能盲目，新建的一个站一个月就可以达到世界排名前</a:t>
            </a:r>
            <a:r>
              <a:rPr lang="en-US" altLang="zh-CN" sz="2000" dirty="0" smtClean="0"/>
              <a:t>100</a:t>
            </a:r>
            <a:r>
              <a:rPr lang="zh-CN" altLang="en-US" sz="2000" dirty="0" smtClean="0"/>
              <a:t>好象不太现实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网站服务对象分析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142984"/>
            <a:ext cx="857256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2000" dirty="0" smtClean="0"/>
              <a:t>              中国食补网的访问人群当在青年、中年以及老年人为主</a:t>
            </a:r>
            <a:r>
              <a:rPr lang="en-US" altLang="zh-CN" sz="2000" dirty="0" smtClean="0"/>
              <a:t>(20-80</a:t>
            </a:r>
            <a:r>
              <a:rPr lang="zh-CN" altLang="en-US" sz="2000" dirty="0" smtClean="0"/>
              <a:t>岁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    &gt;</a:t>
            </a:r>
            <a:r>
              <a:rPr lang="zh-CN" altLang="en-US" sz="2000" dirty="0" smtClean="0"/>
              <a:t>青年：刚迈入社会，成家立业，接触以自身为主的家庭饮食，每餐吃什么，吃什么有营养，这个概念已经诞生。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    &gt;</a:t>
            </a:r>
            <a:r>
              <a:rPr lang="zh-CN" altLang="en-US" sz="2000" dirty="0" smtClean="0"/>
              <a:t>中年：有了身价，有了资产，身价和资产的来源不能不归功于自己的身体，有了能力，怎么会对不起自己身体。</a:t>
            </a:r>
            <a:endParaRPr lang="en-US" altLang="zh-CN" sz="2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/>
              <a:t>    &gt;</a:t>
            </a:r>
            <a:r>
              <a:rPr lang="zh-CN" altLang="en-US" sz="2000" dirty="0" smtClean="0"/>
              <a:t>老年：退休后，老人在家无事，更重要的是老人身体需要补，那么食补网就派上用场了。</a:t>
            </a:r>
            <a:endParaRPr lang="en-US" altLang="zh-CN" sz="20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二、网站内容建设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网站编程</a:t>
            </a:r>
            <a:endParaRPr lang="en-US" altLang="zh-CN" dirty="0" smtClean="0"/>
          </a:p>
          <a:p>
            <a:r>
              <a:rPr lang="zh-CN" altLang="en-US" dirty="0" smtClean="0"/>
              <a:t>网站测试和上传</a:t>
            </a:r>
            <a:endParaRPr lang="en-US" altLang="zh-CN" dirty="0" smtClean="0"/>
          </a:p>
          <a:p>
            <a:r>
              <a:rPr lang="zh-CN" altLang="en-US" dirty="0" smtClean="0"/>
              <a:t>网站内容填充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网站编程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dirty="0" smtClean="0"/>
              <a:t>  </a:t>
            </a:r>
            <a:r>
              <a:rPr lang="zh-CN" altLang="en-US" sz="2400" dirty="0" smtClean="0"/>
              <a:t>           食补网的建设很显然是一个门户网站，涉及到各地特色小吃，家庭饮食，男女饮食，土特产，水果等众多分类，也就是说只有门户网站才能满足众多类别。那么门户网站是一个很庞大的系统，从当今流行的程序语言中选择：</a:t>
            </a:r>
            <a:r>
              <a:rPr lang="en-US" altLang="zh-CN" sz="2400" dirty="0" smtClean="0"/>
              <a:t>JSP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SP</a:t>
            </a:r>
            <a:r>
              <a:rPr lang="zh-CN" altLang="en-US" sz="2400" dirty="0" smtClean="0"/>
              <a:t>一般用到，原因是安全，且可实现其他语言无法实现的功能，很少一般行业使用，因为其速度太慢，非必要而不为之；</a:t>
            </a:r>
            <a:r>
              <a:rPr lang="en-US" altLang="zh-CN" sz="2400" dirty="0" smtClean="0"/>
              <a:t>ASP</a:t>
            </a:r>
            <a:r>
              <a:rPr lang="zh-CN" altLang="en-US" sz="2400" dirty="0" smtClean="0"/>
              <a:t>，面临微软淘汰的命运，不考虑；</a:t>
            </a:r>
            <a:r>
              <a:rPr lang="en-US" altLang="zh-CN" sz="2400" dirty="0" smtClean="0"/>
              <a:t>PHP</a:t>
            </a:r>
            <a:r>
              <a:rPr lang="zh-CN" altLang="en-US" sz="2400" dirty="0" smtClean="0"/>
              <a:t>，可以胜任食补网的工作，但我们的目标太宏伟了，网易和腾讯没有人在使用</a:t>
            </a:r>
            <a:r>
              <a:rPr lang="en-US" altLang="zh-CN" sz="2400" dirty="0" smtClean="0"/>
              <a:t>PHP</a:t>
            </a:r>
            <a:r>
              <a:rPr lang="zh-CN" altLang="en-US" sz="2400" dirty="0" smtClean="0"/>
              <a:t>了，为了长远的发展我们选择</a:t>
            </a:r>
            <a:r>
              <a:rPr lang="en-US" altLang="zh-CN" sz="2400" dirty="0" err="1" smtClean="0"/>
              <a:t>.net</a:t>
            </a:r>
            <a:r>
              <a:rPr lang="zh-CN" altLang="en-US" sz="2400" dirty="0" smtClean="0"/>
              <a:t>；</a:t>
            </a:r>
            <a:r>
              <a:rPr lang="en-US" altLang="zh-CN" sz="2400" dirty="0" err="1" smtClean="0"/>
              <a:t>.net</a:t>
            </a:r>
            <a:r>
              <a:rPr lang="zh-CN" altLang="en-US" sz="2400" dirty="0" smtClean="0"/>
              <a:t>速度快，架构清晰，安全性也高。前台架构</a:t>
            </a:r>
            <a:r>
              <a:rPr lang="en-US" altLang="zh-CN" sz="2400" dirty="0" smtClean="0"/>
              <a:t>DIV+CSS</a:t>
            </a:r>
            <a:r>
              <a:rPr lang="zh-CN" altLang="en-US" sz="2400" dirty="0" smtClean="0"/>
              <a:t>就不用说了，这里提一下。</a:t>
            </a:r>
            <a:endParaRPr lang="zh-CN" altLang="en-US" sz="24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网站测试与上传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zh-CN" altLang="en-US" sz="2000" dirty="0" smtClean="0"/>
              <a:t>              网站的测试是一个宏伟工程，网站测试需要进行的就是网站页面的完整程度，网站编程代码的繁简程度和完整性，网站空间的链接速度和网站空间的加压测试承受度，还少不了最主要的部分，网站安全。</a:t>
            </a:r>
            <a:endParaRPr lang="en-US" altLang="zh-CN" sz="20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1635</Words>
  <Application>Microsoft Office PowerPoint</Application>
  <PresentationFormat>全屏显示(4:3)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跋涉</vt:lpstr>
      <vt:lpstr>        中国食补网</vt:lpstr>
      <vt:lpstr>幻灯片 2</vt:lpstr>
      <vt:lpstr>一、网站建设市场分析及网站定位 </vt:lpstr>
      <vt:lpstr>市场分析 </vt:lpstr>
      <vt:lpstr>网站定位 </vt:lpstr>
      <vt:lpstr>网站服务对象分析 </vt:lpstr>
      <vt:lpstr>二、网站内容建设</vt:lpstr>
      <vt:lpstr>网站编程</vt:lpstr>
      <vt:lpstr>网站测试与上传</vt:lpstr>
      <vt:lpstr>网站内容填充</vt:lpstr>
      <vt:lpstr>三、网站推广</vt:lpstr>
      <vt:lpstr>免费推广模式</vt:lpstr>
      <vt:lpstr>付费推广模式</vt:lpstr>
      <vt:lpstr>四、网站运营</vt:lpstr>
      <vt:lpstr>网站盈利方式</vt:lpstr>
      <vt:lpstr>网站管理</vt:lpstr>
      <vt:lpstr>五、网站的投资与风险分析</vt:lpstr>
      <vt:lpstr>附：网站资金投资大体费用（初期）</vt:lpstr>
    </vt:vector>
  </TitlesOfParts>
  <Company>www.qqwe.cn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中国食补网</dc:title>
  <dc:creator>Kison</dc:creator>
  <cp:lastModifiedBy>Kison</cp:lastModifiedBy>
  <cp:revision>29</cp:revision>
  <dcterms:created xsi:type="dcterms:W3CDTF">2010-04-28T17:11:46Z</dcterms:created>
  <dcterms:modified xsi:type="dcterms:W3CDTF">2010-04-28T19:48:37Z</dcterms:modified>
</cp:coreProperties>
</file>